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0.26171875</c:v>
                </c:pt>
                <c:pt idx="1">
                  <c:v>0.73828125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0.49862479563212947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0.14853227977318095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1.5506558462413604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0.14853227977318095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9.0702536199014361E-3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6.6077644075309312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0.13735122802983213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0.14330109172995265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1.4960429881178143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0.14330109172995265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0.2234220351554228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5.8131286077736783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6.77447902883097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0.23388413474697956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8.2802253508066137E-2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0.86444373357975302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8.2802253508064361E-2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0.29700313507788412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7.9587166243418217E-2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7.0241892124595946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0.16457961067488913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0.10916219840544628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1.1396378040144288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0.10916219840544716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0.29953098745768436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5.9946030093906186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2.3014529966673081E-2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0.31553954029862563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8.7970064695693573E-2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0.91839494635722829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8.7970064695692685E-2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0.31553954029862652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7.0884729281857517E-2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7.404454071302915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8.9647662777545101E-2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0.25412692630924649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7.0848687068457039E-2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0.73965020242733992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7.0848687068457039E-2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0.25412692630924649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0.23619815260193011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7.1587084702662152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0.11738887844900425</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0.28673030472637961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7.9938265211150217E-2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0.83454410366117759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7.9938265211149329E-2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0.24205070345964153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7.929738535636317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0.26534572183386373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8.6929715949558783E-2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0.90753385361841765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8.6929715949558783E-2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0.1979678333710817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5.1351808739301532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0.25913621262458469</c:v>
                </c:pt>
                <c:pt idx="1">
                  <c:v>0.18936877076411959</c:v>
                </c:pt>
                <c:pt idx="2">
                  <c:v>0.24584717607973419</c:v>
                </c:pt>
                <c:pt idx="3">
                  <c:v>0.30564784053156152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6.4634657441878014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0.16618629303285726</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0.10549238721857979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1.101325497893443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0.1054923872185789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0.37839030223635373</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4.6054278024115547E-2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6.2423828774677794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0.14273991417522147</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0.15119366577526172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1.5784403370573106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0.15119366577526083</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0.10496627081415166</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5.4216817225906997</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0.25112513240086098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0.33440907575456968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9.3230750102240023E-2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0.9733157527526739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9.3230750102240023E-2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0.32960140341487598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7.0410784236815411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0.15213510390513552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8.5942391102481253E-2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0.89722632283387949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8.5942391102482141E-2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0.30826648445069615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0.43885627728059706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6.3200067325389631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0.14284060782581509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0.11766491909043353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1.2284049969725288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0.11766491909043353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0.16323007878564866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7.2921789646600219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1.4285038019786533E-2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0.51375311077080532</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0.14323052619443377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1.4953062939772179</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0.14323052619443288</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0.51375311077080621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2.2933097231734756E-2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6.0999047278083651</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9.3512636050443909E-2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0.14955431895667726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1.5613257897539494</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0.14955431895667726</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8.6274899320168963E-2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6.980872239289388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0.32210680897545618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0.10202851696101511</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1.0651631857434056</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0.10202851696101423</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0.32521171896001455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8.0136910381661419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0.34883720930232559</c:v>
                </c:pt>
                <c:pt idx="1">
                  <c:v>0.64119601328903653</c:v>
                </c:pt>
                <c:pt idx="2">
                  <c:v>3.3222591362126251E-3</c:v>
                </c:pt>
                <c:pt idx="3">
                  <c:v>6.6445182724252493E-3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0.20217374043508229</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0.10060664848195788</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1.050319081330529</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0.10060664848195877</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0.19200563636238677</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8.3462047580222229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0.17160675354533339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0.35472303659504334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9.8894130506707256E-2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1.0324406375729183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9.8894130506707256E-2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0.31616945139434982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8.5596124249843477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9.0474249464586709</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0.23214417605245963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7.8744278095847164E-2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0.82207904823009059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7.8744278095847164E-2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4.801069131763569E-2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9.0474249464586709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5.9874726856613592</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8.994273625057625E-2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0.71639012900272991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0.19972421185656808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2.0850923262220977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0.19972421185656763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0.7163901290027308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3.300064201004016E-2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6.0422502853744007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0.61375299206324918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0.195659195915038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2.0426541387491639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0.195659195915038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0.23041744883876625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5.9326950859483176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7.3454875529352464</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0.6802437991406336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0.19468469349240181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2.0324804722495342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0.19468469349240003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0.69831389689517476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2.5437256784816675E-2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6.5730175640961628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0.23182222820143128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0.32903923028045057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9.1733677331842678E-2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0.95768652624912676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9.1733677331843566E-2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0.14789114907742018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8.1179575417743308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0.94684385382059799</c:v>
                </c:pt>
                <c:pt idx="1">
                  <c:v>3.3222591362126251E-3</c:v>
                </c:pt>
                <c:pt idx="2">
                  <c:v>1.32890365448505E-2</c:v>
                </c:pt>
                <c:pt idx="3">
                  <c:v>6.6445182724252493E-3</c:v>
                </c:pt>
                <c:pt idx="4">
                  <c:v>3.3222591362126251E-3</c:v>
                </c:pt>
                <c:pt idx="5">
                  <c:v>2.6578073089701001E-2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3.7816480230889371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4.698038962991502E-2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0.12536720298984694</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1.3088157438908068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0.12536720298984827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0.44967921459170279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7.1778423008978187E-2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2.2353889783262502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0.33209839943695996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0.12242574844261012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1.2781073773519598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0.12242574844261123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0.30609024981927613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2.252732599680709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0.28810793701155779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0.16050314768561202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1.6756300023058923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0.16050314768561247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0.10837553727139415</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3.8949305557904221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0.32694880922488689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0.12055359862574688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1.258562399903342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0.12055359862574733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0.43241331267971095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6.4408090796902684E-2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4.2373480578690996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0.21330634827266248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0.33226754696748362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9.2633707887594952E-2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0.96708271706504512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9.2633707887594952E-2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0.33226754696748362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4.297167754838771E-2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6.2878399237782006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5.0815047603081904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0.25989330560615009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0.16395215808520325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1.711637179655078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0.16395215808520369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0.3374099568176101</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5.0673129538843584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0.21719124853006599</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0.38612819335831361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0.10764965341083776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1.1238470496937198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0.10764965341083865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0.38612819335831361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0.14512937641242551</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5.0956965667320224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0.40067340067340068</c:v>
                </c:pt>
                <c:pt idx="1">
                  <c:v>6.7340067340067337E-3</c:v>
                </c:pt>
                <c:pt idx="2">
                  <c:v>0.49494949494949492</c:v>
                </c:pt>
                <c:pt idx="3">
                  <c:v>3.3670033670033669E-3</c:v>
                </c:pt>
                <c:pt idx="4">
                  <c:v>3.3670033670033669E-3</c:v>
                </c:pt>
                <c:pt idx="5">
                  <c:v>6.7340067340067337E-3</c:v>
                </c:pt>
                <c:pt idx="6">
                  <c:v>0</c:v>
                </c:pt>
                <c:pt idx="7">
                  <c:v>3.3670033670033669E-2</c:v>
                </c:pt>
                <c:pt idx="8">
                  <c:v>5.0505050505050497E-2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0.19166453022847385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7.5737180587704955E-2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0.79068537852851861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7.5737180587704955E-2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0.27166144788942326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6.9988766499900379E-2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8.4146182911196803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0.26395135809162529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7.7323483107869961E-2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0.80724615091117613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7.7323483107869961E-2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0.13008416864402506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8.4722335025377191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7.0551790227219628</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0.21779204759862569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8.458999717143989E-2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0.88310752280741944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8.458999717143989E-2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0.30341558703712845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6.5038478837973202E-3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7.0551790227219628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2.290417103660241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0.21977091128730697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0.15467650339656691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1.614800665783398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0.15467650339656736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0.55480864934661067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0.24131974165245129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2.290417103660241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5.3002535606043324</c:v>
                </c:pt>
                <c:pt idx="1">
                  <c:v>5.6725268083393612</c:v>
                </c:pt>
                <c:pt idx="2">
                  <c:v>5.8131286077736783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6.6994787403454774</c:v>
                </c:pt>
                <c:pt idx="1">
                  <c:v>7.0649472049192061</c:v>
                </c:pt>
                <c:pt idx="2">
                  <c:v>6.6077644075309312</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6.6089110804117812</c:v>
                </c:pt>
                <c:pt idx="1">
                  <c:v>7.5350727696939783</c:v>
                </c:pt>
                <c:pt idx="2">
                  <c:v>7.1587084702662152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7.5084988093207006</c:v>
                </c:pt>
                <c:pt idx="1">
                  <c:v>7.404454071302915</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5</c:v>
                </c:pt>
                <c:pt idx="3">
                  <c:v>25</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5.5397237892950786</c:v>
                </c:pt>
                <c:pt idx="1">
                  <c:v>6.3643985826691081</c:v>
                </c:pt>
                <c:pt idx="2">
                  <c:v>5.9946030093906186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6.3302156820594373</c:v>
                </c:pt>
                <c:pt idx="1">
                  <c:v>7.1329876523177917</c:v>
                </c:pt>
                <c:pt idx="2">
                  <c:v>7.0241892124595946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4.9926611404817844</c:v>
                </c:pt>
                <c:pt idx="1">
                  <c:v>4.9895894082220691</c:v>
                </c:pt>
                <c:pt idx="2">
                  <c:v>5.1351808739301532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7.4314672226002996</c:v>
                </c:pt>
                <c:pt idx="1">
                  <c:v>7.0410784236815411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4.581983820399123</c:v>
                </c:pt>
                <c:pt idx="1">
                  <c:v>5.6126788038182367</c:v>
                </c:pt>
                <c:pt idx="2">
                  <c:v>5.4216817225906997</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5.7046163957668412</c:v>
                </c:pt>
                <c:pt idx="1">
                  <c:v>6.2375501461638709</c:v>
                </c:pt>
                <c:pt idx="2">
                  <c:v>6.2423828774677794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8.9864245570064263</c:v>
                </c:pt>
                <c:pt idx="1">
                  <c:v>9.0474249464586709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7.2467014546203714</c:v>
                </c:pt>
                <c:pt idx="1">
                  <c:v>7.5510413693417879</c:v>
                </c:pt>
                <c:pt idx="2">
                  <c:v>8.1179575417743308</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3.7084221344218391</c:v>
                </c:pt>
                <c:pt idx="1">
                  <c:v>4.9194898967512906</c:v>
                </c:pt>
                <c:pt idx="2">
                  <c:v>4.2373480578690996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4.3124027732047283</c:v>
                </c:pt>
                <c:pt idx="1">
                  <c:v>4.5996667445586699</c:v>
                </c:pt>
                <c:pt idx="2">
                  <c:v>3.8949305557904221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2.473728094392202</c:v>
                </c:pt>
                <c:pt idx="1">
                  <c:v>2.1517621427100768</c:v>
                </c:pt>
                <c:pt idx="2">
                  <c:v>2.252732599680709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5.6253482354717068</c:v>
                </c:pt>
                <c:pt idx="1">
                  <c:v>6.1075373345842987</c:v>
                </c:pt>
                <c:pt idx="2">
                  <c:v>6.2878399237782006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3.187813385210283</c:v>
                </c:pt>
                <c:pt idx="1">
                  <c:v>5.0259017451441954</c:v>
                </c:pt>
                <c:pt idx="2">
                  <c:v>5.0956965667320224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7.7691974892831484</c:v>
                </c:pt>
                <c:pt idx="1">
                  <c:v>8.5130415244569928</c:v>
                </c:pt>
                <c:pt idx="2">
                  <c:v>8.4722335025377191</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7.8610352897427536</c:v>
                </c:pt>
                <c:pt idx="1">
                  <c:v>8.3897963008685608</c:v>
                </c:pt>
                <c:pt idx="2">
                  <c:v>8.4146182911196803</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6.5957842398850373</c:v>
                </c:pt>
                <c:pt idx="1">
                  <c:v>7.128812491355121</c:v>
                </c:pt>
                <c:pt idx="2">
                  <c:v>7.0551790227219628</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1.7664376394015451</c:v>
                </c:pt>
                <c:pt idx="1">
                  <c:v>2.204607068314326</c:v>
                </c:pt>
                <c:pt idx="2">
                  <c:v>2.290417103660241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7.2921789646600219</c:v>
                </c:pt>
                <c:pt idx="1">
                  <c:v>2.290417103660241</c:v>
                </c:pt>
                <c:pt idx="2">
                  <c:v>5.4216817225906997</c:v>
                </c:pt>
                <c:pt idx="3">
                  <c:v>5.8131286077736783</c:v>
                </c:pt>
                <c:pt idx="4">
                  <c:v>6.6077644075309312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2.9708019294213979</c:v>
                </c:pt>
                <c:pt idx="2">
                  <c:v>5.9629192712743926</c:v>
                </c:pt>
                <c:pt idx="3">
                  <c:v>6.3369644484468708</c:v>
                </c:pt>
                <c:pt idx="4">
                  <c:v>7.1152649940092072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6.0422502853744007</c:v>
                </c:pt>
                <c:pt idx="1">
                  <c:v>6.5730175640961628</c:v>
                </c:pt>
                <c:pt idx="2">
                  <c:v>6.980872239289388</c:v>
                </c:pt>
                <c:pt idx="3">
                  <c:v>5.9326950859483176</c:v>
                </c:pt>
                <c:pt idx="4">
                  <c:v>8.0136910381661419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5.4288944625672251</c:v>
                </c:pt>
                <c:pt idx="2">
                  <c:v>5.9643801261355671</c:v>
                </c:pt>
                <c:pt idx="3">
                  <c:v>5.2617992310521879</c:v>
                </c:pt>
                <c:pt idx="4">
                  <c:v>7.3726855992361298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933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644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644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RH5 | Somerset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90903027"/>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5258618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5066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384977272"/>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offered appropriate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686575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0942387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0247486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56156962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3872897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4709245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3202327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13894067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65623235"/>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7487083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0596536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8544709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423070380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286771948"/>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360570410"/>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1399026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68001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48526963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465193917"/>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3155781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1258036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50752315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829908296"/>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41221954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7400514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310810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734071698"/>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998106135"/>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993100884"/>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96272245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689463139"/>
              </p:ext>
            </p:extLst>
          </p:nvPr>
        </p:nvGraphicFramePr>
        <p:xfrm>
          <a:off x="8533363" y="1558212"/>
          <a:ext cx="3380399" cy="4892901"/>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66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9650476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2127200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7570981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27253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31100879"/>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4698103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5511399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2252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816691454"/>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27897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983137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6857790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8476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15553446"/>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6029244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127356638"/>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1496691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857737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373527355"/>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412066158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09379118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082547221"/>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511570005"/>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78781259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212908315"/>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566831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481180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27603277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8676134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808484981"/>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5814588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8820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51079103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50990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54327313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45345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67035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939085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56588964"/>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655285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0895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42497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0090898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21468811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3649986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98572055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8141610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8288117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2400429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6118862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22973719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4163531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8240022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15132313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5656864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26292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854579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42624050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59105572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51088428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93718280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9508795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8082075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0056373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43688349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9592221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5303368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6075984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19322250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69593089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4818014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5248381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13514422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1250810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7834727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6106925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0855883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23934097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9502048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0876569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09892471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289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3923976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8003058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0614690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4454166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20085173"/>
              </p:ext>
            </p:extLst>
          </p:nvPr>
        </p:nvGraphicFramePr>
        <p:xfrm>
          <a:off x="342267" y="1892564"/>
          <a:ext cx="11507466" cy="146046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1255840"/>
              </p:ext>
            </p:extLst>
          </p:nvPr>
        </p:nvGraphicFramePr>
        <p:xfrm>
          <a:off x="338400" y="1916955"/>
          <a:ext cx="11509200" cy="179464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80745387"/>
              </p:ext>
            </p:extLst>
          </p:nvPr>
        </p:nvGraphicFramePr>
        <p:xfrm>
          <a:off x="338737" y="1935306"/>
          <a:ext cx="11509200" cy="104164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10889151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61249555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094864776"/>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0421753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62703058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967745276"/>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563799684"/>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8970</Words>
  <Application>Microsoft Office PowerPoint</Application>
  <PresentationFormat>Widescreen</PresentationFormat>
  <Paragraphs>1056</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Somerset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917</cp:revision>
  <dcterms:created xsi:type="dcterms:W3CDTF">2021-03-04T09:52:26Z</dcterms:created>
  <dcterms:modified xsi:type="dcterms:W3CDTF">2026-02-03T15:25:54Z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